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14818" r:id="rId5"/>
    <p:sldId id="260" r:id="rId6"/>
    <p:sldId id="14830" r:id="rId7"/>
    <p:sldId id="14831" r:id="rId8"/>
    <p:sldId id="14832" r:id="rId9"/>
    <p:sldId id="258" r:id="rId10"/>
  </p:sldIdLst>
  <p:sldSz cx="9144000" cy="5143500" type="screen16x9"/>
  <p:notesSz cx="6934200" cy="92202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7AF34A6-8312-49B2-BE63-FAAB8C49C93B}">
          <p14:sldIdLst>
            <p14:sldId id="14818"/>
            <p14:sldId id="260"/>
            <p14:sldId id="14830"/>
            <p14:sldId id="14831"/>
            <p14:sldId id="14832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2" pos="3240" userDrawn="1">
          <p15:clr>
            <a:srgbClr val="A4A3A4"/>
          </p15:clr>
        </p15:guide>
        <p15:guide id="4" orient="horz" pos="7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B6E6"/>
    <a:srgbClr val="0076CE"/>
    <a:srgbClr val="FFD05B"/>
    <a:srgbClr val="FFFFFF"/>
    <a:srgbClr val="FFC000"/>
    <a:srgbClr val="F4FBFE"/>
    <a:srgbClr val="C8C9C7"/>
    <a:srgbClr val="808080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F074B6-7876-409D-BCED-23074959E68A}" v="3" dt="2025-11-14T17:47:50.047"/>
  </p1510:revLst>
</p1510:revInfo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5581" autoAdjust="0"/>
  </p:normalViewPr>
  <p:slideViewPr>
    <p:cSldViewPr snapToGrid="0">
      <p:cViewPr varScale="1">
        <p:scale>
          <a:sx n="81" d="100"/>
          <a:sy n="81" d="100"/>
        </p:scale>
        <p:origin x="353" y="34"/>
      </p:cViewPr>
      <p:guideLst>
        <p:guide pos="3240"/>
        <p:guide orient="horz" pos="7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1784" y="-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ki Crozier" userId="e1135912-5af9-426e-8db0-52dfd1af4613" providerId="ADAL" clId="{50E339A3-D0E0-4E70-8D23-0C0F288019A3}"/>
    <pc:docChg chg="custSel modSld modMainMaster">
      <pc:chgData name="Vicki Crozier" userId="e1135912-5af9-426e-8db0-52dfd1af4613" providerId="ADAL" clId="{50E339A3-D0E0-4E70-8D23-0C0F288019A3}" dt="2025-11-14T17:49:53.750" v="215" actId="1076"/>
      <pc:docMkLst>
        <pc:docMk/>
      </pc:docMkLst>
      <pc:sldChg chg="addSp delSp modSp mod">
        <pc:chgData name="Vicki Crozier" userId="e1135912-5af9-426e-8db0-52dfd1af4613" providerId="ADAL" clId="{50E339A3-D0E0-4E70-8D23-0C0F288019A3}" dt="2025-11-14T17:48:01.576" v="175" actId="20577"/>
        <pc:sldMkLst>
          <pc:docMk/>
          <pc:sldMk cId="482049871" sldId="258"/>
        </pc:sldMkLst>
        <pc:spChg chg="del">
          <ac:chgData name="Vicki Crozier" userId="e1135912-5af9-426e-8db0-52dfd1af4613" providerId="ADAL" clId="{50E339A3-D0E0-4E70-8D23-0C0F288019A3}" dt="2025-11-14T17:47:46.522" v="150" actId="478"/>
          <ac:spMkLst>
            <pc:docMk/>
            <pc:sldMk cId="482049871" sldId="258"/>
            <ac:spMk id="2" creationId="{85D86B38-6CC9-AC82-9245-022A9E285631}"/>
          </ac:spMkLst>
        </pc:spChg>
        <pc:spChg chg="add del mod">
          <ac:chgData name="Vicki Crozier" userId="e1135912-5af9-426e-8db0-52dfd1af4613" providerId="ADAL" clId="{50E339A3-D0E0-4E70-8D23-0C0F288019A3}" dt="2025-11-14T17:47:48.927" v="151" actId="478"/>
          <ac:spMkLst>
            <pc:docMk/>
            <pc:sldMk cId="482049871" sldId="258"/>
            <ac:spMk id="6" creationId="{C9531BF9-1573-89A9-E249-D64EF8DC9613}"/>
          </ac:spMkLst>
        </pc:spChg>
        <pc:spChg chg="add mod">
          <ac:chgData name="Vicki Crozier" userId="e1135912-5af9-426e-8db0-52dfd1af4613" providerId="ADAL" clId="{50E339A3-D0E0-4E70-8D23-0C0F288019A3}" dt="2025-11-14T17:48:01.576" v="175" actId="20577"/>
          <ac:spMkLst>
            <pc:docMk/>
            <pc:sldMk cId="482049871" sldId="258"/>
            <ac:spMk id="9" creationId="{17A03368-08B1-8FDB-F10F-A2E78F2D6309}"/>
          </ac:spMkLst>
        </pc:spChg>
      </pc:sldChg>
      <pc:sldChg chg="modSp mod">
        <pc:chgData name="Vicki Crozier" userId="e1135912-5af9-426e-8db0-52dfd1af4613" providerId="ADAL" clId="{50E339A3-D0E0-4E70-8D23-0C0F288019A3}" dt="2025-11-14T17:49:53.750" v="215" actId="1076"/>
        <pc:sldMkLst>
          <pc:docMk/>
          <pc:sldMk cId="2633910242" sldId="260"/>
        </pc:sldMkLst>
        <pc:spChg chg="mod">
          <ac:chgData name="Vicki Crozier" userId="e1135912-5af9-426e-8db0-52dfd1af4613" providerId="ADAL" clId="{50E339A3-D0E0-4E70-8D23-0C0F288019A3}" dt="2025-11-14T17:45:23.506" v="88" actId="2711"/>
          <ac:spMkLst>
            <pc:docMk/>
            <pc:sldMk cId="2633910242" sldId="260"/>
            <ac:spMk id="2" creationId="{3E74D642-C176-C960-2768-F11EF7544532}"/>
          </ac:spMkLst>
        </pc:spChg>
        <pc:spChg chg="mod">
          <ac:chgData name="Vicki Crozier" userId="e1135912-5af9-426e-8db0-52dfd1af4613" providerId="ADAL" clId="{50E339A3-D0E0-4E70-8D23-0C0F288019A3}" dt="2025-11-14T17:49:42.660" v="212" actId="14100"/>
          <ac:spMkLst>
            <pc:docMk/>
            <pc:sldMk cId="2633910242" sldId="260"/>
            <ac:spMk id="3" creationId="{F77EC912-A835-3525-4629-A4975D0AEE11}"/>
          </ac:spMkLst>
        </pc:spChg>
        <pc:spChg chg="mod">
          <ac:chgData name="Vicki Crozier" userId="e1135912-5af9-426e-8db0-52dfd1af4613" providerId="ADAL" clId="{50E339A3-D0E0-4E70-8D23-0C0F288019A3}" dt="2025-11-14T17:49:53.750" v="215" actId="1076"/>
          <ac:spMkLst>
            <pc:docMk/>
            <pc:sldMk cId="2633910242" sldId="260"/>
            <ac:spMk id="9" creationId="{21A3377E-7999-9F7F-CBB0-E5E609565CC5}"/>
          </ac:spMkLst>
        </pc:spChg>
        <pc:picChg chg="mod">
          <ac:chgData name="Vicki Crozier" userId="e1135912-5af9-426e-8db0-52dfd1af4613" providerId="ADAL" clId="{50E339A3-D0E0-4E70-8D23-0C0F288019A3}" dt="2025-11-14T17:49:50.204" v="214" actId="1076"/>
          <ac:picMkLst>
            <pc:docMk/>
            <pc:sldMk cId="2633910242" sldId="260"/>
            <ac:picMk id="4" creationId="{EF631D2E-9DA3-5285-B684-418BA111BAA9}"/>
          </ac:picMkLst>
        </pc:picChg>
      </pc:sldChg>
      <pc:sldChg chg="delSp modSp mod">
        <pc:chgData name="Vicki Crozier" userId="e1135912-5af9-426e-8db0-52dfd1af4613" providerId="ADAL" clId="{50E339A3-D0E0-4E70-8D23-0C0F288019A3}" dt="2025-11-14T17:49:29.218" v="209" actId="1076"/>
        <pc:sldMkLst>
          <pc:docMk/>
          <pc:sldMk cId="3348177541" sldId="14818"/>
        </pc:sldMkLst>
        <pc:spChg chg="mod">
          <ac:chgData name="Vicki Crozier" userId="e1135912-5af9-426e-8db0-52dfd1af4613" providerId="ADAL" clId="{50E339A3-D0E0-4E70-8D23-0C0F288019A3}" dt="2025-11-14T17:49:29.218" v="209" actId="1076"/>
          <ac:spMkLst>
            <pc:docMk/>
            <pc:sldMk cId="3348177541" sldId="14818"/>
            <ac:spMk id="2" creationId="{FD17ED8C-78C2-DDB6-59B3-376E3617D1EE}"/>
          </ac:spMkLst>
        </pc:spChg>
        <pc:picChg chg="del">
          <ac:chgData name="Vicki Crozier" userId="e1135912-5af9-426e-8db0-52dfd1af4613" providerId="ADAL" clId="{50E339A3-D0E0-4E70-8D23-0C0F288019A3}" dt="2025-11-14T17:43:18.451" v="0" actId="478"/>
          <ac:picMkLst>
            <pc:docMk/>
            <pc:sldMk cId="3348177541" sldId="14818"/>
            <ac:picMk id="1026" creationId="{5DB1AD2D-98D1-C2EE-C126-FBF6270DAD3C}"/>
          </ac:picMkLst>
        </pc:picChg>
      </pc:sldChg>
      <pc:sldChg chg="modSp mod">
        <pc:chgData name="Vicki Crozier" userId="e1135912-5af9-426e-8db0-52dfd1af4613" providerId="ADAL" clId="{50E339A3-D0E0-4E70-8D23-0C0F288019A3}" dt="2025-11-14T17:46:40.202" v="119" actId="14100"/>
        <pc:sldMkLst>
          <pc:docMk/>
          <pc:sldMk cId="1947876273" sldId="14830"/>
        </pc:sldMkLst>
        <pc:spChg chg="mod">
          <ac:chgData name="Vicki Crozier" userId="e1135912-5af9-426e-8db0-52dfd1af4613" providerId="ADAL" clId="{50E339A3-D0E0-4E70-8D23-0C0F288019A3}" dt="2025-11-14T17:46:40.202" v="119" actId="14100"/>
          <ac:spMkLst>
            <pc:docMk/>
            <pc:sldMk cId="1947876273" sldId="14830"/>
            <ac:spMk id="2" creationId="{5A729683-88F4-C51C-43B8-CB447C37CA5F}"/>
          </ac:spMkLst>
        </pc:spChg>
      </pc:sldChg>
      <pc:sldChg chg="addSp delSp modSp mod">
        <pc:chgData name="Vicki Crozier" userId="e1135912-5af9-426e-8db0-52dfd1af4613" providerId="ADAL" clId="{50E339A3-D0E0-4E70-8D23-0C0F288019A3}" dt="2025-11-14T17:46:59.415" v="122" actId="478"/>
        <pc:sldMkLst>
          <pc:docMk/>
          <pc:sldMk cId="2922844202" sldId="14831"/>
        </pc:sldMkLst>
        <pc:spChg chg="del">
          <ac:chgData name="Vicki Crozier" userId="e1135912-5af9-426e-8db0-52dfd1af4613" providerId="ADAL" clId="{50E339A3-D0E0-4E70-8D23-0C0F288019A3}" dt="2025-11-14T17:46:53.479" v="120" actId="478"/>
          <ac:spMkLst>
            <pc:docMk/>
            <pc:sldMk cId="2922844202" sldId="14831"/>
            <ac:spMk id="2" creationId="{15EA5377-D803-923D-F44B-6C25653EC5F4}"/>
          </ac:spMkLst>
        </pc:spChg>
        <pc:spChg chg="add del mod">
          <ac:chgData name="Vicki Crozier" userId="e1135912-5af9-426e-8db0-52dfd1af4613" providerId="ADAL" clId="{50E339A3-D0E0-4E70-8D23-0C0F288019A3}" dt="2025-11-14T17:46:59.415" v="122" actId="478"/>
          <ac:spMkLst>
            <pc:docMk/>
            <pc:sldMk cId="2922844202" sldId="14831"/>
            <ac:spMk id="5" creationId="{1BF3ACAC-C90D-21AA-AEE8-367838BFF259}"/>
          </ac:spMkLst>
        </pc:spChg>
        <pc:spChg chg="add mod">
          <ac:chgData name="Vicki Crozier" userId="e1135912-5af9-426e-8db0-52dfd1af4613" providerId="ADAL" clId="{50E339A3-D0E0-4E70-8D23-0C0F288019A3}" dt="2025-11-14T17:46:54.141" v="121"/>
          <ac:spMkLst>
            <pc:docMk/>
            <pc:sldMk cId="2922844202" sldId="14831"/>
            <ac:spMk id="6" creationId="{9ED45266-6E00-288D-04F5-A9E171AAD095}"/>
          </ac:spMkLst>
        </pc:spChg>
      </pc:sldChg>
      <pc:sldChg chg="modSp mod">
        <pc:chgData name="Vicki Crozier" userId="e1135912-5af9-426e-8db0-52dfd1af4613" providerId="ADAL" clId="{50E339A3-D0E0-4E70-8D23-0C0F288019A3}" dt="2025-11-14T17:47:40.540" v="149" actId="1076"/>
        <pc:sldMkLst>
          <pc:docMk/>
          <pc:sldMk cId="3397957675" sldId="14832"/>
        </pc:sldMkLst>
        <pc:spChg chg="mod">
          <ac:chgData name="Vicki Crozier" userId="e1135912-5af9-426e-8db0-52dfd1af4613" providerId="ADAL" clId="{50E339A3-D0E0-4E70-8D23-0C0F288019A3}" dt="2025-11-14T17:47:32.882" v="147" actId="6549"/>
          <ac:spMkLst>
            <pc:docMk/>
            <pc:sldMk cId="3397957675" sldId="14832"/>
            <ac:spMk id="2" creationId="{692DD773-6A71-8809-D887-CA8459F99A65}"/>
          </ac:spMkLst>
        </pc:spChg>
        <pc:picChg chg="mod">
          <ac:chgData name="Vicki Crozier" userId="e1135912-5af9-426e-8db0-52dfd1af4613" providerId="ADAL" clId="{50E339A3-D0E0-4E70-8D23-0C0F288019A3}" dt="2025-11-14T17:47:37.755" v="148" actId="1076"/>
          <ac:picMkLst>
            <pc:docMk/>
            <pc:sldMk cId="3397957675" sldId="14832"/>
            <ac:picMk id="7" creationId="{AA97E3BE-B294-05DE-EFD5-5DF574C6FDCC}"/>
          </ac:picMkLst>
        </pc:picChg>
        <pc:picChg chg="mod">
          <ac:chgData name="Vicki Crozier" userId="e1135912-5af9-426e-8db0-52dfd1af4613" providerId="ADAL" clId="{50E339A3-D0E0-4E70-8D23-0C0F288019A3}" dt="2025-11-14T17:47:40.540" v="149" actId="1076"/>
          <ac:picMkLst>
            <pc:docMk/>
            <pc:sldMk cId="3397957675" sldId="14832"/>
            <ac:picMk id="10" creationId="{830B3916-EDC0-19D7-61ED-C085C404B836}"/>
          </ac:picMkLst>
        </pc:picChg>
      </pc:sldChg>
      <pc:sldMasterChg chg="modSldLayout">
        <pc:chgData name="Vicki Crozier" userId="e1135912-5af9-426e-8db0-52dfd1af4613" providerId="ADAL" clId="{50E339A3-D0E0-4E70-8D23-0C0F288019A3}" dt="2025-11-14T17:48:59.985" v="208" actId="313"/>
        <pc:sldMasterMkLst>
          <pc:docMk/>
          <pc:sldMasterMk cId="4048717320" sldId="2147483660"/>
        </pc:sldMasterMkLst>
        <pc:sldLayoutChg chg="modSp mod">
          <pc:chgData name="Vicki Crozier" userId="e1135912-5af9-426e-8db0-52dfd1af4613" providerId="ADAL" clId="{50E339A3-D0E0-4E70-8D23-0C0F288019A3}" dt="2025-11-14T17:48:59.985" v="208" actId="313"/>
          <pc:sldLayoutMkLst>
            <pc:docMk/>
            <pc:sldMasterMk cId="4048717320" sldId="2147483660"/>
            <pc:sldLayoutMk cId="3413473891" sldId="2147483752"/>
          </pc:sldLayoutMkLst>
          <pc:spChg chg="mod">
            <ac:chgData name="Vicki Crozier" userId="e1135912-5af9-426e-8db0-52dfd1af4613" providerId="ADAL" clId="{50E339A3-D0E0-4E70-8D23-0C0F288019A3}" dt="2025-11-14T17:48:59.985" v="208" actId="313"/>
            <ac:spMkLst>
              <pc:docMk/>
              <pc:sldMasterMk cId="4048717320" sldId="2147483660"/>
              <pc:sldLayoutMk cId="3413473891" sldId="2147483752"/>
              <ac:spMk id="9" creationId="{37CEBF2E-CE56-7D3B-5F07-6671324A0B5B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" descr="                              Dell - Internal Use - Confidential&#10;"/>
          <p:cNvSpPr txBox="1"/>
          <p:nvPr/>
        </p:nvSpPr>
        <p:spPr>
          <a:xfrm>
            <a:off x="780683" y="8989695"/>
            <a:ext cx="912519" cy="8379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defTabSz="923087" fontAlgn="base">
              <a:lnSpc>
                <a:spcPct val="90000"/>
              </a:lnSpc>
              <a:spcBef>
                <a:spcPts val="101"/>
              </a:spcBef>
              <a:spcAft>
                <a:spcPts val="101"/>
              </a:spcAft>
              <a:defRPr/>
            </a:pPr>
            <a:r>
              <a:rPr lang="en-US" sz="600">
                <a:solidFill>
                  <a:schemeClr val="bg2"/>
                </a:solidFill>
                <a:latin typeface="Arial" panose="020B0604020202020204" pitchFamily="34" charset="0"/>
              </a:rPr>
              <a:t>© Copyright 2018 Dell Inc.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7119" y="8989695"/>
            <a:ext cx="95629" cy="8379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</a:pPr>
            <a:fld id="{58EC7406-F4CC-4ABF-902E-2AF4E70E5C0F}" type="slidenum">
              <a:rPr lang="en-US" sz="600">
                <a:solidFill>
                  <a:schemeClr val="bg2"/>
                </a:solidFill>
                <a:latin typeface="Arial" panose="020B0604020202020204" pitchFamily="34" charset="0"/>
              </a:rPr>
              <a: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bg1"/>
                </a:buClr>
              </a:pPr>
              <a:t>‹#›</a:t>
            </a:fld>
            <a:endParaRPr lang="en-US" sz="600" err="1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136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96888" y="173038"/>
            <a:ext cx="5940425" cy="3341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62280" y="3803332"/>
            <a:ext cx="6009640" cy="449484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fl" descr="                              Dell - Internal Use - Confidential&#10;"/>
          <p:cNvSpPr txBox="1"/>
          <p:nvPr/>
        </p:nvSpPr>
        <p:spPr>
          <a:xfrm>
            <a:off x="780683" y="8989695"/>
            <a:ext cx="912519" cy="8379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defTabSz="923087" fontAlgn="base">
              <a:lnSpc>
                <a:spcPct val="90000"/>
              </a:lnSpc>
              <a:spcBef>
                <a:spcPts val="101"/>
              </a:spcBef>
              <a:spcAft>
                <a:spcPts val="101"/>
              </a:spcAft>
              <a:defRPr/>
            </a:pPr>
            <a:r>
              <a:rPr lang="en-US" sz="600">
                <a:solidFill>
                  <a:schemeClr val="bg2"/>
                </a:solidFill>
                <a:latin typeface="Arial" panose="020B0604020202020204" pitchFamily="34" charset="0"/>
              </a:rPr>
              <a:t>© Copyright 2018 Dell Inc.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7119" y="8989695"/>
            <a:ext cx="95629" cy="83793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/>
          <a:p>
            <a: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</a:pPr>
            <a:fld id="{58EC7406-F4CC-4ABF-902E-2AF4E70E5C0F}" type="slidenum">
              <a:rPr lang="en-US" sz="600">
                <a:solidFill>
                  <a:schemeClr val="bg2"/>
                </a:solidFill>
                <a:latin typeface="Arial" panose="020B0604020202020204" pitchFamily="34" charset="0"/>
              </a:rPr>
              <a: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bg1"/>
                </a:buClr>
              </a:pPr>
              <a:t>‹#›</a:t>
            </a:fld>
            <a:endParaRPr lang="en-US" sz="600" err="1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313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spcBef>
        <a:spcPts val="0"/>
      </a:spcBef>
      <a:defRPr sz="1100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1pPr>
    <a:lvl2pPr marL="514350" indent="-171450" algn="l" defTabSz="685800" rtl="0" eaLnBrk="1" latinLnBrk="0" hangingPunct="1">
      <a:spcBef>
        <a:spcPts val="300"/>
      </a:spcBef>
      <a:buClrTx/>
      <a:buFont typeface="Arial" panose="020B0604020202020204" pitchFamily="34" charset="0"/>
      <a:buChar char="•"/>
      <a:defRPr sz="1100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2pPr>
    <a:lvl3pPr marL="857250" indent="-171450" algn="l" defTabSz="685800" rtl="0" eaLnBrk="1" latinLnBrk="0" hangingPunct="1">
      <a:spcBef>
        <a:spcPts val="300"/>
      </a:spcBef>
      <a:buClrTx/>
      <a:buFont typeface="Arial" panose="020B0604020202020204" pitchFamily="34" charset="0"/>
      <a:buChar char="–"/>
      <a:defRPr sz="1100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3pPr>
    <a:lvl4pPr marL="1200150" indent="-171450" algn="l" defTabSz="685800" rtl="0" eaLnBrk="1" latinLnBrk="0" hangingPunct="1">
      <a:spcBef>
        <a:spcPts val="300"/>
      </a:spcBef>
      <a:buClrTx/>
      <a:buFont typeface="Arial" panose="020B0604020202020204" pitchFamily="34" charset="0"/>
      <a:buChar char="▪"/>
      <a:defRPr sz="1100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4pPr>
    <a:lvl5pPr marL="1543050" indent="-171450" algn="l" defTabSz="685800" rtl="0" eaLnBrk="1" latinLnBrk="0" hangingPunct="1">
      <a:spcBef>
        <a:spcPts val="300"/>
      </a:spcBef>
      <a:buClrTx/>
      <a:buFont typeface="Arial" panose="020B0604020202020204" pitchFamily="34" charset="0"/>
      <a:buChar char="•"/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 5">
    <p:bg>
      <p:bgPr>
        <a:solidFill>
          <a:srgbClr val="41B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50" y="414337"/>
            <a:ext cx="7486650" cy="1495794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algn="l">
              <a:defRPr sz="5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" y="2057400"/>
            <a:ext cx="7486650" cy="124182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5319BF-5CC8-4C0F-9881-95DE381FEB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84682" y="4552950"/>
            <a:ext cx="973430" cy="3429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EB6457-1C93-3FD8-D495-645C945D2372}"/>
              </a:ext>
            </a:extLst>
          </p:cNvPr>
          <p:cNvSpPr txBox="1"/>
          <p:nvPr userDrawn="1"/>
        </p:nvSpPr>
        <p:spPr>
          <a:xfrm>
            <a:off x="353792" y="4893385"/>
            <a:ext cx="4609485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600" dirty="0"/>
              <a:t>Proprietary and Confidential, Property of Dorado Software, Inc. – Edgecore Internal only.</a:t>
            </a:r>
          </a:p>
        </p:txBody>
      </p:sp>
    </p:spTree>
    <p:extLst>
      <p:ext uri="{BB962C8B-B14F-4D97-AF65-F5344CB8AC3E}">
        <p14:creationId xmlns:p14="http://schemas.microsoft.com/office/powerpoint/2010/main" val="98451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  <p:extLst>
    <p:ext uri="{DCECCB84-F9BA-43D5-87BE-67443E8EF086}">
      <p15:sldGuideLst xmlns:p15="http://schemas.microsoft.com/office/powerpoint/2012/main">
        <p15:guide id="1" orient="horz" pos="2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logo slide blue">
    <p:bg>
      <p:bgPr>
        <a:solidFill>
          <a:srgbClr val="41B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BC1BE5F-8F6A-4804-9DD8-2E35588BF3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71800" y="2076450"/>
            <a:ext cx="2812131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62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465B3-8296-D5E6-8DBE-5ED9408AA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F468F-523C-28EC-5F48-AB752A2C3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E31B5-5799-9E2A-7F6B-F600DF60F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2182-3293-44A5-8C57-872140F80F2E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C7E78-4AE2-687C-BFA7-87054875D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FE885-E408-397A-7940-2FEAC5B6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442F-24A5-4180-BCB8-B49A256F952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D3D140FA-4CF2-8DD5-55D2-ED6715B517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" y="0"/>
            <a:ext cx="9141768" cy="5143500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4FD8585B-885D-F331-DA0B-BFEF4E6E7D82}"/>
              </a:ext>
            </a:extLst>
          </p:cNvPr>
          <p:cNvSpPr txBox="1">
            <a:spLocks/>
          </p:cNvSpPr>
          <p:nvPr userDrawn="1"/>
        </p:nvSpPr>
        <p:spPr>
          <a:xfrm>
            <a:off x="285750" y="2057400"/>
            <a:ext cx="7486650" cy="124182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353AE556-3212-AC0D-ED1C-80F47BE3E3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3172" y="4466267"/>
            <a:ext cx="1187806" cy="42258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7CEBF2E-CE56-7D3B-5F07-6671324A0B5B}"/>
              </a:ext>
            </a:extLst>
          </p:cNvPr>
          <p:cNvSpPr txBox="1"/>
          <p:nvPr userDrawn="1"/>
        </p:nvSpPr>
        <p:spPr>
          <a:xfrm>
            <a:off x="353792" y="4889132"/>
            <a:ext cx="4609485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600" dirty="0"/>
              <a:t>Proprietary and Confidential, Property of Dorado Software, Inc. –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341347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D7E23A-7E4B-437B-A299-6768E9C18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1B6E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860CF4C4-9ED1-5998-A828-439B3C969B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14281" y="4632056"/>
            <a:ext cx="994077" cy="35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022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  <p:extLst>
    <p:ext uri="{DCECCB84-F9BA-43D5-87BE-67443E8EF086}">
      <p15:sldGuideLst xmlns:p15="http://schemas.microsoft.com/office/powerpoint/2012/main">
        <p15:guide id="1" orient="horz" pos="14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28600"/>
            <a:ext cx="85725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>
                <a:solidFill>
                  <a:srgbClr val="41B6E6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" y="685800"/>
            <a:ext cx="85725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EC41367D-A8B0-769B-9D1F-0CAF33EFDE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14281" y="4632056"/>
            <a:ext cx="994077" cy="35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49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  <p:extLst>
    <p:ext uri="{DCECCB84-F9BA-43D5-87BE-67443E8EF086}">
      <p15:sldGuideLst xmlns:p15="http://schemas.microsoft.com/office/powerpoint/2012/main">
        <p15:guide id="1" orient="horz" pos="43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28600"/>
            <a:ext cx="85725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>
                <a:solidFill>
                  <a:srgbClr val="41B6E6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200150"/>
            <a:ext cx="8572500" cy="3314700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  <a:buFont typeface="Arial" panose="020B0604020202020204" pitchFamily="34" charset="0"/>
              <a:buChar char="•"/>
              <a:defRPr sz="18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 marL="514350" indent="-171450">
              <a:lnSpc>
                <a:spcPct val="100000"/>
              </a:lnSpc>
              <a:spcBef>
                <a:spcPts val="300"/>
              </a:spcBef>
              <a:buClr>
                <a:srgbClr val="808080"/>
              </a:buClr>
              <a:buFont typeface="Arial" panose="020B0604020202020204" pitchFamily="34" charset="0"/>
              <a:buChar char="–"/>
              <a:defRPr sz="14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 marL="800100" indent="-114300">
              <a:lnSpc>
                <a:spcPct val="100000"/>
              </a:lnSpc>
              <a:spcBef>
                <a:spcPts val="300"/>
              </a:spcBef>
              <a:buClr>
                <a:srgbClr val="808080"/>
              </a:buClr>
              <a:buFont typeface="Arial" panose="020B0604020202020204" pitchFamily="34" charset="0"/>
              <a:buChar char="▪"/>
              <a:defRPr sz="11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 marL="1200150" indent="-171450">
              <a:lnSpc>
                <a:spcPct val="100000"/>
              </a:lnSpc>
              <a:spcBef>
                <a:spcPts val="300"/>
              </a:spcBef>
              <a:buClr>
                <a:schemeClr val="bg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900"/>
            </a:lvl4pPr>
            <a:lvl5pPr marL="1543050" indent="-171450">
              <a:lnSpc>
                <a:spcPct val="100000"/>
              </a:lnSpc>
              <a:spcBef>
                <a:spcPts val="300"/>
              </a:spcBef>
              <a:buClr>
                <a:schemeClr val="bg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56DB373-087B-9988-3500-A683CFE034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14281" y="4632056"/>
            <a:ext cx="994077" cy="35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02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  <p:extLst>
    <p:ext uri="{DCECCB84-F9BA-43D5-87BE-67443E8EF086}">
      <p15:sldGuideLst xmlns:p15="http://schemas.microsoft.com/office/powerpoint/2012/main">
        <p15:guide id="0" orient="horz" pos="756" userDrawn="1">
          <p15:clr>
            <a:srgbClr val="FBAE40"/>
          </p15:clr>
        </p15:guide>
        <p15:guide id="1" orient="horz" pos="1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28600"/>
            <a:ext cx="85725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>
                <a:solidFill>
                  <a:srgbClr val="41B6E6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" y="685800"/>
            <a:ext cx="85725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285750" y="1200150"/>
            <a:ext cx="8572500" cy="3314700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  <a:buFont typeface="Arial" panose="020B0604020202020204" pitchFamily="34" charset="0"/>
              <a:buChar char="•"/>
              <a:defRPr sz="18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 marL="514350" indent="-171450">
              <a:lnSpc>
                <a:spcPct val="100000"/>
              </a:lnSpc>
              <a:spcBef>
                <a:spcPts val="300"/>
              </a:spcBef>
              <a:buClr>
                <a:srgbClr val="808080"/>
              </a:buClr>
              <a:buFont typeface="Arial" panose="020B0604020202020204" pitchFamily="34" charset="0"/>
              <a:buChar char="–"/>
              <a:defRPr sz="14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 marL="800100" indent="-114300">
              <a:lnSpc>
                <a:spcPct val="100000"/>
              </a:lnSpc>
              <a:spcBef>
                <a:spcPts val="300"/>
              </a:spcBef>
              <a:buClr>
                <a:srgbClr val="808080"/>
              </a:buClr>
              <a:buFont typeface="Arial" panose="020B0604020202020204" pitchFamily="34" charset="0"/>
              <a:buChar char="▪"/>
              <a:defRPr sz="11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 marL="1200150" indent="-171450">
              <a:lnSpc>
                <a:spcPct val="100000"/>
              </a:lnSpc>
              <a:spcBef>
                <a:spcPts val="300"/>
              </a:spcBef>
              <a:buClr>
                <a:schemeClr val="bg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900"/>
            </a:lvl4pPr>
            <a:lvl5pPr marL="1543050" indent="-171450">
              <a:lnSpc>
                <a:spcPct val="100000"/>
              </a:lnSpc>
              <a:spcBef>
                <a:spcPts val="300"/>
              </a:spcBef>
              <a:buClr>
                <a:schemeClr val="bg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A458435E-A624-7477-A7A8-7BD9BD0A5F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14281" y="4632056"/>
            <a:ext cx="994077" cy="35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94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  <p:extLst>
    <p:ext uri="{DCECCB84-F9BA-43D5-87BE-67443E8EF086}">
      <p15:sldGuideLst xmlns:p15="http://schemas.microsoft.com/office/powerpoint/2012/main">
        <p15:guide id="1" orient="horz" pos="43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6" y="228600"/>
            <a:ext cx="8577263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2800" dirty="0">
                <a:solidFill>
                  <a:srgbClr val="41B6E6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50" y="1200150"/>
            <a:ext cx="4057650" cy="3263504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808080"/>
              </a:buClr>
              <a:defRPr lang="en-US" sz="18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buClr>
                <a:srgbClr val="808080"/>
              </a:buClr>
              <a:defRPr lang="en-US" sz="1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buClr>
                <a:srgbClr val="808080"/>
              </a:buClr>
              <a:defRPr lang="en-US" sz="11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</a:lstStyle>
          <a:p>
            <a:pPr lvl="0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Click to edit Master text styles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Second level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09675"/>
            <a:ext cx="4057650" cy="3263504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808080"/>
              </a:buClr>
              <a:defRPr lang="en-US" sz="18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buClr>
                <a:srgbClr val="808080"/>
              </a:buClr>
              <a:defRPr lang="en-US" sz="1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buClr>
                <a:srgbClr val="808080"/>
              </a:buClr>
              <a:defRPr lang="en-US" sz="11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</a:lstStyle>
          <a:p>
            <a:pPr lvl="0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Click to edit Master text styles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Second level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Third level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7884B58A-E284-C674-9DFD-BA01092E8C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14281" y="4632056"/>
            <a:ext cx="994077" cy="35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67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  <p:extLst>
    <p:ext uri="{DCECCB84-F9BA-43D5-87BE-67443E8EF086}">
      <p15:sldGuideLst xmlns:p15="http://schemas.microsoft.com/office/powerpoint/2012/main">
        <p15:guide id="1" orient="horz" pos="75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6" y="228600"/>
            <a:ext cx="8577263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en-US" sz="2800" dirty="0">
                <a:solidFill>
                  <a:srgbClr val="41B6E6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50" y="1378991"/>
            <a:ext cx="4057650" cy="3057525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808080"/>
              </a:buClr>
              <a:defRPr lang="en-US" sz="18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buClr>
                <a:srgbClr val="808080"/>
              </a:buClr>
              <a:defRPr lang="en-US" sz="1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buClr>
                <a:srgbClr val="808080"/>
              </a:buClr>
              <a:defRPr lang="en-US" sz="11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</a:lstStyle>
          <a:p>
            <a:pPr lvl="0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Click to edit Master text styles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Second level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388516"/>
            <a:ext cx="4057650" cy="3057525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808080"/>
              </a:buClr>
              <a:defRPr lang="en-US" sz="18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buClr>
                <a:srgbClr val="808080"/>
              </a:buClr>
              <a:defRPr lang="en-US" sz="1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buClr>
                <a:srgbClr val="808080"/>
              </a:buClr>
              <a:defRPr lang="en-US" sz="11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</a:lstStyle>
          <a:p>
            <a:pPr lvl="0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Click to edit Master text styles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Second level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</a:pPr>
            <a:r>
              <a:rPr lang="en-US"/>
              <a:t>Third level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0"/>
          </p:nvPr>
        </p:nvSpPr>
        <p:spPr>
          <a:xfrm>
            <a:off x="285750" y="971550"/>
            <a:ext cx="4057650" cy="28575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000" b="0">
                <a:solidFill>
                  <a:srgbClr val="41B6E6"/>
                </a:solidFill>
                <a:latin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0617" y="971550"/>
            <a:ext cx="4077633" cy="28575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000" b="0">
                <a:solidFill>
                  <a:srgbClr val="41B6E6"/>
                </a:solidFill>
                <a:latin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02AB4752-4367-04E3-9F07-303DAE7031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14281" y="4632056"/>
            <a:ext cx="994077" cy="35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89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  <p:extLst>
    <p:ext uri="{DCECCB84-F9BA-43D5-87BE-67443E8EF086}">
      <p15:sldGuideLst xmlns:p15="http://schemas.microsoft.com/office/powerpoint/2012/main">
        <p15:guide id="1" orient="horz" pos="61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 up of a logo&#10;&#10;Description automatically generated">
            <a:extLst>
              <a:ext uri="{FF2B5EF4-FFF2-40B4-BE49-F238E27FC236}">
                <a16:creationId xmlns:a16="http://schemas.microsoft.com/office/drawing/2014/main" id="{6D183E32-A9AC-4B45-A515-792370AEEE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77200" y="4286250"/>
            <a:ext cx="857250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6DF55D-43CE-4133-A22F-21831585E6EF}"/>
              </a:ext>
            </a:extLst>
          </p:cNvPr>
          <p:cNvSpPr txBox="1"/>
          <p:nvPr userDrawn="1"/>
        </p:nvSpPr>
        <p:spPr>
          <a:xfrm>
            <a:off x="285745" y="4930486"/>
            <a:ext cx="3529812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600" dirty="0"/>
              <a:t>www.doradosoftware.com 	Proprietary and Confidential, Property of Dorado Software, Inc.</a:t>
            </a:r>
          </a:p>
        </p:txBody>
      </p:sp>
    </p:spTree>
    <p:extLst>
      <p:ext uri="{BB962C8B-B14F-4D97-AF65-F5344CB8AC3E}">
        <p14:creationId xmlns:p14="http://schemas.microsoft.com/office/powerpoint/2010/main" val="322303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4F6C25-D595-47C6-31F0-A92847F063D7}"/>
              </a:ext>
            </a:extLst>
          </p:cNvPr>
          <p:cNvSpPr txBox="1"/>
          <p:nvPr userDrawn="1"/>
        </p:nvSpPr>
        <p:spPr>
          <a:xfrm>
            <a:off x="353793" y="4893385"/>
            <a:ext cx="3529812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600" dirty="0"/>
              <a:t>www.doradosoftware.com 	Proprietary and Confidential, Property of Dorado Software, Inc.</a:t>
            </a:r>
          </a:p>
        </p:txBody>
      </p:sp>
    </p:spTree>
    <p:extLst>
      <p:ext uri="{BB962C8B-B14F-4D97-AF65-F5344CB8AC3E}">
        <p14:creationId xmlns:p14="http://schemas.microsoft.com/office/powerpoint/2010/main" val="4048717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752" r:id="rId2"/>
    <p:sldLayoutId id="2147483662" r:id="rId3"/>
    <p:sldLayoutId id="2147483673" r:id="rId4"/>
    <p:sldLayoutId id="2147483672" r:id="rId5"/>
    <p:sldLayoutId id="2147483713" r:id="rId6"/>
    <p:sldLayoutId id="2147483664" r:id="rId7"/>
    <p:sldLayoutId id="2147483674" r:id="rId8"/>
    <p:sldLayoutId id="2147483667" r:id="rId9"/>
    <p:sldLayoutId id="2147483675" r:id="rId10"/>
  </p:sldLayoutIdLst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620" userDrawn="1">
          <p15:clr>
            <a:srgbClr val="F26B43"/>
          </p15:clr>
        </p15:guide>
        <p15:guide id="3" pos="180" userDrawn="1">
          <p15:clr>
            <a:srgbClr val="F26B43"/>
          </p15:clr>
        </p15:guide>
        <p15:guide id="4" pos="55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doradosoftware.com/customerporta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share.hsforms.com/1U_aljhPWQIm6Q5kwd3ej9g2dyg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7ED8C-78C2-DDB6-59B3-376E3617D1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935" y="2125569"/>
            <a:ext cx="8203654" cy="1034490"/>
          </a:xfrm>
        </p:spPr>
        <p:txBody>
          <a:bodyPr/>
          <a:lstStyle/>
          <a:p>
            <a:pPr algn="l"/>
            <a:r>
              <a:rPr lang="en-US" sz="4400" b="1" dirty="0">
                <a:solidFill>
                  <a:srgbClr val="00B0F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Customer Ticketing Portal</a:t>
            </a:r>
            <a:endParaRPr lang="en-US" sz="44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A5F20-0F84-E223-F13F-3D62FF3FC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39B84-07C4-85A7-C018-F8513BA18EB7}"/>
              </a:ext>
            </a:extLst>
          </p:cNvPr>
          <p:cNvSpPr/>
          <p:nvPr/>
        </p:nvSpPr>
        <p:spPr>
          <a:xfrm>
            <a:off x="0" y="0"/>
            <a:ext cx="589935" cy="243348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17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4D642-C176-C960-2768-F11EF7544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134" y="228600"/>
            <a:ext cx="8448115" cy="387798"/>
          </a:xfrm>
        </p:spPr>
        <p:txBody>
          <a:bodyPr/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Ticketing Portal: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EC912-A835-3525-4629-A4975D0AE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1" y="1044230"/>
            <a:ext cx="3321423" cy="3653899"/>
          </a:xfrm>
        </p:spPr>
        <p:txBody>
          <a:bodyPr/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Customer designates the employees they would like to have access</a:t>
            </a:r>
          </a:p>
          <a:p>
            <a:pPr lvl="1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Must have an email address with your company domain</a:t>
            </a:r>
          </a:p>
          <a:p>
            <a:pPr lvl="1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They will receive an email invite to sign up – this comes from Hubspot.com </a:t>
            </a: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(check spam)</a:t>
            </a:r>
          </a:p>
          <a:p>
            <a:pPr lvl="1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Users will Create their own unique login information</a:t>
            </a:r>
          </a:p>
          <a:p>
            <a:pPr lvl="1"/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631D2E-9DA3-5285-B684-418BA111B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413" y="993804"/>
            <a:ext cx="4848224" cy="255136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1A3377E-7999-9F7F-CBB0-E5E609565CC5}"/>
              </a:ext>
            </a:extLst>
          </p:cNvPr>
          <p:cNvSpPr txBox="1">
            <a:spLocks/>
          </p:cNvSpPr>
          <p:nvPr/>
        </p:nvSpPr>
        <p:spPr>
          <a:xfrm>
            <a:off x="3973607" y="3679316"/>
            <a:ext cx="3966882" cy="940759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rgbClr val="80808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rgbClr val="808080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800100" indent="-11430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rgbClr val="808080"/>
              </a:buClr>
              <a:buFont typeface="Arial" panose="020B0604020202020204" pitchFamily="34" charset="0"/>
              <a:buChar char="▪"/>
              <a:defRPr sz="1100" kern="1200">
                <a:solidFill>
                  <a:schemeClr val="bg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chemeClr val="bg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chemeClr val="bg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Portal Link: </a:t>
            </a:r>
            <a:r>
              <a:rPr lang="en-US" sz="1200" b="1" dirty="0">
                <a:solidFill>
                  <a:schemeClr val="accent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3"/>
              </a:rPr>
              <a:t>https://support.doradosoftware.com/customerportal</a:t>
            </a:r>
            <a:r>
              <a:rPr lang="en-US" sz="1200" b="1" dirty="0">
                <a:solidFill>
                  <a:schemeClr val="accent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lvl="1"/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1"/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910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A56A4-CF7B-9E6B-4784-205D3EBE4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29683-88F4-C51C-43B8-CB447C37C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540" y="228600"/>
            <a:ext cx="8360709" cy="387798"/>
          </a:xfrm>
        </p:spPr>
        <p:txBody>
          <a:bodyPr/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Ticketing Dashboard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1AA831A-91D2-3A37-30B3-F9186FBB7426}"/>
              </a:ext>
            </a:extLst>
          </p:cNvPr>
          <p:cNvGrpSpPr/>
          <p:nvPr/>
        </p:nvGrpSpPr>
        <p:grpSpPr>
          <a:xfrm>
            <a:off x="497540" y="1104742"/>
            <a:ext cx="7962894" cy="3141167"/>
            <a:chOff x="497540" y="1104742"/>
            <a:chExt cx="7962894" cy="314116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CBE53D7-2E4C-CE53-C214-7CD263462A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25040"/>
            <a:stretch/>
          </p:blipFill>
          <p:spPr>
            <a:xfrm>
              <a:off x="497540" y="1104742"/>
              <a:ext cx="7962894" cy="314116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06E17172-CEDF-8299-0BAA-530B7D89D4C2}"/>
                </a:ext>
              </a:extLst>
            </p:cNvPr>
            <p:cNvGrpSpPr/>
            <p:nvPr/>
          </p:nvGrpSpPr>
          <p:grpSpPr>
            <a:xfrm>
              <a:off x="3650428" y="1476167"/>
              <a:ext cx="4160561" cy="1858705"/>
              <a:chOff x="3542851" y="1045861"/>
              <a:chExt cx="4160561" cy="1858705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EF6702A6-FCEE-0F1C-D301-831B170905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71171" y="1993528"/>
                <a:ext cx="1366557" cy="67674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6D28CAC4-A95F-1387-E162-24E43947AD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76466" y="1993528"/>
                <a:ext cx="1326946" cy="911038"/>
              </a:xfrm>
              <a:prstGeom prst="rect">
                <a:avLst/>
              </a:prstGeom>
            </p:spPr>
          </p:pic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8C9284B6-EEBF-18D1-FD89-3684AC866A01}"/>
                  </a:ext>
                </a:extLst>
              </p:cNvPr>
              <p:cNvCxnSpPr>
                <a:cxnSpLocks/>
                <a:stCxn id="18" idx="2"/>
              </p:cNvCxnSpPr>
              <p:nvPr/>
            </p:nvCxnSpPr>
            <p:spPr>
              <a:xfrm flipH="1">
                <a:off x="4881282" y="1345943"/>
                <a:ext cx="657113" cy="623166"/>
              </a:xfrm>
              <a:prstGeom prst="straightConnector1">
                <a:avLst/>
              </a:prstGeom>
              <a:ln w="19050">
                <a:solidFill>
                  <a:schemeClr val="accent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041C0158-AAD4-97C1-D772-E075926BB63F}"/>
                  </a:ext>
                </a:extLst>
              </p:cNvPr>
              <p:cNvCxnSpPr>
                <a:cxnSpLocks/>
                <a:stCxn id="18" idx="2"/>
              </p:cNvCxnSpPr>
              <p:nvPr/>
            </p:nvCxnSpPr>
            <p:spPr>
              <a:xfrm>
                <a:off x="5538395" y="1345943"/>
                <a:ext cx="943085" cy="623166"/>
              </a:xfrm>
              <a:prstGeom prst="straightConnector1">
                <a:avLst/>
              </a:prstGeom>
              <a:ln w="19050">
                <a:solidFill>
                  <a:schemeClr val="accent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DE04077-D18F-A82C-6FD7-0C5108FE129B}"/>
                  </a:ext>
                </a:extLst>
              </p:cNvPr>
              <p:cNvSpPr txBox="1"/>
              <p:nvPr/>
            </p:nvSpPr>
            <p:spPr>
              <a:xfrm>
                <a:off x="3542851" y="1045861"/>
                <a:ext cx="3991087" cy="3000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Filter ticket view by ownership and/or status.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4787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10A3D-3B25-CDBD-AF7D-11113EA93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4CC357B-4A97-B410-D062-39AB14EC08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5040"/>
          <a:stretch/>
        </p:blipFill>
        <p:spPr>
          <a:xfrm>
            <a:off x="497540" y="1104742"/>
            <a:ext cx="7962894" cy="314116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DC986A8-45F0-988F-6E1B-45DB260E617D}"/>
              </a:ext>
            </a:extLst>
          </p:cNvPr>
          <p:cNvCxnSpPr>
            <a:cxnSpLocks/>
          </p:cNvCxnSpPr>
          <p:nvPr/>
        </p:nvCxnSpPr>
        <p:spPr>
          <a:xfrm>
            <a:off x="6212541" y="740381"/>
            <a:ext cx="211791" cy="32189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EC17D22-5CE7-89C2-3E55-A3F04F772B56}"/>
              </a:ext>
            </a:extLst>
          </p:cNvPr>
          <p:cNvSpPr txBox="1"/>
          <p:nvPr/>
        </p:nvSpPr>
        <p:spPr>
          <a:xfrm>
            <a:off x="5019040" y="334297"/>
            <a:ext cx="14623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accent6"/>
                </a:solidFill>
              </a:rPr>
              <a:t>Click here to file a ticket.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D45266-6E00-288D-04F5-A9E171AAD095}"/>
              </a:ext>
            </a:extLst>
          </p:cNvPr>
          <p:cNvSpPr txBox="1">
            <a:spLocks/>
          </p:cNvSpPr>
          <p:nvPr/>
        </p:nvSpPr>
        <p:spPr>
          <a:xfrm>
            <a:off x="497540" y="228600"/>
            <a:ext cx="836070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rgbClr val="41B6E6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Ticketing Dashboard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84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D28CC-0296-48A8-E204-0EE88660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A97E3BE-B294-05DE-EFD5-5DF574C6FD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51" t="7059" r="6845" b="42189"/>
          <a:stretch/>
        </p:blipFill>
        <p:spPr>
          <a:xfrm>
            <a:off x="450331" y="838928"/>
            <a:ext cx="3401765" cy="2903370"/>
          </a:xfrm>
          <a:prstGeom prst="rect">
            <a:avLst/>
          </a:prstGeom>
          <a:ln>
            <a:solidFill>
              <a:schemeClr val="accent6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DDF946-B179-3805-9850-50E9A565AB0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188" r="3734" b="16993"/>
          <a:stretch/>
        </p:blipFill>
        <p:spPr>
          <a:xfrm>
            <a:off x="5099646" y="228600"/>
            <a:ext cx="3849371" cy="4269441"/>
          </a:xfrm>
          <a:prstGeom prst="rect">
            <a:avLst/>
          </a:prstGeom>
          <a:ln>
            <a:solidFill>
              <a:schemeClr val="accent6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30B3916-EDC0-19D7-61ED-C085C404B8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51" t="58047" r="6845" b="9019"/>
          <a:stretch/>
        </p:blipFill>
        <p:spPr>
          <a:xfrm>
            <a:off x="1504697" y="2808651"/>
            <a:ext cx="3371541" cy="1867293"/>
          </a:xfrm>
          <a:prstGeom prst="rect">
            <a:avLst/>
          </a:prstGeom>
          <a:ln>
            <a:solidFill>
              <a:schemeClr val="accent6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2DD773-6A71-8809-D887-CA8459F99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134" y="228600"/>
            <a:ext cx="8448115" cy="387798"/>
          </a:xfrm>
        </p:spPr>
        <p:txBody>
          <a:bodyPr/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4"/>
              </a:rPr>
              <a:t>Submit Ticket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95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3C4FD-74A5-3879-3E81-E6DCB92A1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B4B7CE-147D-1D7A-332D-C327DF07A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6689"/>
            <a:ext cx="9144000" cy="293012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3543746-D90D-A4A1-2A0D-DEF47C0567BE}"/>
              </a:ext>
            </a:extLst>
          </p:cNvPr>
          <p:cNvSpPr txBox="1"/>
          <p:nvPr/>
        </p:nvSpPr>
        <p:spPr>
          <a:xfrm>
            <a:off x="7268135" y="323836"/>
            <a:ext cx="16244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accent6"/>
                </a:solidFill>
              </a:rPr>
              <a:t>Click to get back to ticket dashboard.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36C59A4-8E06-5BF8-4F56-6EF09F5041F9}"/>
              </a:ext>
            </a:extLst>
          </p:cNvPr>
          <p:cNvCxnSpPr>
            <a:cxnSpLocks/>
          </p:cNvCxnSpPr>
          <p:nvPr/>
        </p:nvCxnSpPr>
        <p:spPr>
          <a:xfrm flipH="1">
            <a:off x="7413252" y="785501"/>
            <a:ext cx="207308" cy="29531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D8D4BEB-8B09-D28F-E9F7-3D39C0198E73}"/>
              </a:ext>
            </a:extLst>
          </p:cNvPr>
          <p:cNvCxnSpPr>
            <a:cxnSpLocks/>
            <a:stCxn id="20" idx="1"/>
          </p:cNvCxnSpPr>
          <p:nvPr/>
        </p:nvCxnSpPr>
        <p:spPr>
          <a:xfrm flipH="1">
            <a:off x="1492624" y="554669"/>
            <a:ext cx="5775511" cy="99510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755A6FB2-28E4-057A-71EA-0389CBBA76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451" r="5435" b="29254"/>
          <a:stretch/>
        </p:blipFill>
        <p:spPr>
          <a:xfrm>
            <a:off x="211231" y="2097741"/>
            <a:ext cx="8647019" cy="235659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7A03368-08B1-8FDB-F10F-A2E78F2D6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540" y="228600"/>
            <a:ext cx="8360709" cy="387798"/>
          </a:xfrm>
        </p:spPr>
        <p:txBody>
          <a:bodyPr/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Ticket Submitted</a:t>
            </a:r>
          </a:p>
        </p:txBody>
      </p:sp>
    </p:spTree>
    <p:extLst>
      <p:ext uri="{BB962C8B-B14F-4D97-AF65-F5344CB8AC3E}">
        <p14:creationId xmlns:p14="http://schemas.microsoft.com/office/powerpoint/2010/main" val="48204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</p:sld>
</file>

<file path=ppt/theme/theme1.xml><?xml version="1.0" encoding="utf-8"?>
<a:theme xmlns:a="http://schemas.openxmlformats.org/drawingml/2006/main" name="Dell EMC 2018 external">
  <a:themeElements>
    <a:clrScheme name="Dell New VID">
      <a:dk1>
        <a:srgbClr val="444444"/>
      </a:dk1>
      <a:lt1>
        <a:srgbClr val="0076CE"/>
      </a:lt1>
      <a:dk2>
        <a:srgbClr val="FFFFFF"/>
      </a:dk2>
      <a:lt2>
        <a:srgbClr val="000000"/>
      </a:lt2>
      <a:accent1>
        <a:srgbClr val="00447C"/>
      </a:accent1>
      <a:accent2>
        <a:srgbClr val="6EA204"/>
      </a:accent2>
      <a:accent3>
        <a:srgbClr val="F2AF00"/>
      </a:accent3>
      <a:accent4>
        <a:srgbClr val="EE6411"/>
      </a:accent4>
      <a:accent5>
        <a:srgbClr val="CE1126"/>
      </a:accent5>
      <a:accent6>
        <a:srgbClr val="41B6E6"/>
      </a:accent6>
      <a:hlink>
        <a:srgbClr val="0076CE"/>
      </a:hlink>
      <a:folHlink>
        <a:srgbClr val="6E2585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2700">
          <a:solidFill>
            <a:schemeClr val="bg2"/>
          </a:solidFill>
        </a:ln>
      </a:spPr>
      <a:bodyPr rtlCol="0" anchor="ctr"/>
      <a:lstStyle>
        <a:defPPr algn="ctr">
          <a:defRPr sz="1200" dirty="0" smtClean="0">
            <a:solidFill>
              <a:schemeClr val="bg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ctr">
          <a:defRPr sz="18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oradoPPTtemplate.pptx" id="{59B78B51-FAC7-4889-A6EB-7787E64EB9F9}" vid="{C6230EE3-3F61-4F99-A4AC-991867E005AC}"/>
    </a:ext>
  </a:extLst>
</a:theme>
</file>

<file path=ppt/theme/theme2.xml><?xml version="1.0" encoding="utf-8"?>
<a:theme xmlns:a="http://schemas.openxmlformats.org/drawingml/2006/main" name="Office Theme">
  <a:themeElements>
    <a:clrScheme name="Dell New VID">
      <a:dk1>
        <a:srgbClr val="444444"/>
      </a:dk1>
      <a:lt1>
        <a:srgbClr val="0076CE"/>
      </a:lt1>
      <a:dk2>
        <a:srgbClr val="FFFFFF"/>
      </a:dk2>
      <a:lt2>
        <a:srgbClr val="000000"/>
      </a:lt2>
      <a:accent1>
        <a:srgbClr val="00447C"/>
      </a:accent1>
      <a:accent2>
        <a:srgbClr val="6EA204"/>
      </a:accent2>
      <a:accent3>
        <a:srgbClr val="F2AF00"/>
      </a:accent3>
      <a:accent4>
        <a:srgbClr val="EE6411"/>
      </a:accent4>
      <a:accent5>
        <a:srgbClr val="CE1126"/>
      </a:accent5>
      <a:accent6>
        <a:srgbClr val="41B6E6"/>
      </a:accent6>
      <a:hlink>
        <a:srgbClr val="0076CE"/>
      </a:hlink>
      <a:folHlink>
        <a:srgbClr val="6E2585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Dell New VID">
      <a:dk1>
        <a:srgbClr val="444444"/>
      </a:dk1>
      <a:lt1>
        <a:srgbClr val="0076CE"/>
      </a:lt1>
      <a:dk2>
        <a:srgbClr val="FFFFFF"/>
      </a:dk2>
      <a:lt2>
        <a:srgbClr val="000000"/>
      </a:lt2>
      <a:accent1>
        <a:srgbClr val="00447C"/>
      </a:accent1>
      <a:accent2>
        <a:srgbClr val="6EA204"/>
      </a:accent2>
      <a:accent3>
        <a:srgbClr val="F2AF00"/>
      </a:accent3>
      <a:accent4>
        <a:srgbClr val="EE6411"/>
      </a:accent4>
      <a:accent5>
        <a:srgbClr val="CE1126"/>
      </a:accent5>
      <a:accent6>
        <a:srgbClr val="41B6E6"/>
      </a:accent6>
      <a:hlink>
        <a:srgbClr val="0076CE"/>
      </a:hlink>
      <a:folHlink>
        <a:srgbClr val="6E2585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E80E60BA603448203B59746583E13" ma:contentTypeVersion="13" ma:contentTypeDescription="Create a new document." ma:contentTypeScope="" ma:versionID="c79cafb4cf30e0d20f556db493e19542">
  <xsd:schema xmlns:xsd="http://www.w3.org/2001/XMLSchema" xmlns:xs="http://www.w3.org/2001/XMLSchema" xmlns:p="http://schemas.microsoft.com/office/2006/metadata/properties" xmlns:ns2="5fca5e6c-f7ec-4bb6-ae00-c89bb0e201b5" xmlns:ns3="adc5ea42-99eb-487c-a1b4-0fedb82c457f" targetNamespace="http://schemas.microsoft.com/office/2006/metadata/properties" ma:root="true" ma:fieldsID="b632e1a867e6e76b405da8b86f30387f" ns2:_="" ns3:_="">
    <xsd:import namespace="5fca5e6c-f7ec-4bb6-ae00-c89bb0e201b5"/>
    <xsd:import namespace="adc5ea42-99eb-487c-a1b4-0fedb82c45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NOT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ca5e6c-f7ec-4bb6-ae00-c89bb0e201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S" ma:index="19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c5ea42-99eb-487c-a1b4-0fedb82c457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5fca5e6c-f7ec-4bb6-ae00-c89bb0e201b5" xsi:nil="true"/>
  </documentManagement>
</p:properties>
</file>

<file path=customXml/itemProps1.xml><?xml version="1.0" encoding="utf-8"?>
<ds:datastoreItem xmlns:ds="http://schemas.openxmlformats.org/officeDocument/2006/customXml" ds:itemID="{3A0628AE-70D5-43C8-A335-9BFEAF376C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1AD3B6-3449-4A39-B5DF-DBCCF350B2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ca5e6c-f7ec-4bb6-ae00-c89bb0e201b5"/>
    <ds:schemaRef ds:uri="adc5ea42-99eb-487c-a1b4-0fedb82c45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66397D-A79D-41EE-80C8-23C6C33ADD8D}">
  <ds:schemaRefs>
    <ds:schemaRef ds:uri="http://purl.org/dc/elements/1.1/"/>
    <ds:schemaRef ds:uri="http://schemas.microsoft.com/office/2006/metadata/properties"/>
    <ds:schemaRef ds:uri="adc5ea42-99eb-487c-a1b4-0fedb82c457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5fca5e6c-f7ec-4bb6-ae00-c89bb0e201b5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DoradoPPTtemplate</Template>
  <TotalTime>35364</TotalTime>
  <Words>99</Words>
  <Application>Microsoft Office PowerPoint</Application>
  <PresentationFormat>On-screen Show (16:9)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Roboto</vt:lpstr>
      <vt:lpstr>Dell EMC 2018 external</vt:lpstr>
      <vt:lpstr>Customer Ticketing Portal</vt:lpstr>
      <vt:lpstr>Ticketing Portal: Access</vt:lpstr>
      <vt:lpstr>Ticketing Dashboard</vt:lpstr>
      <vt:lpstr>PowerPoint Presentation</vt:lpstr>
      <vt:lpstr>Submit Ticket</vt:lpstr>
      <vt:lpstr>Ticket Submitted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Tim Schue</dc:creator>
  <cp:keywords>Edgecore</cp:keywords>
  <cp:lastModifiedBy>Vicki Crozier</cp:lastModifiedBy>
  <cp:revision>17</cp:revision>
  <dcterms:created xsi:type="dcterms:W3CDTF">2023-04-27T21:40:43Z</dcterms:created>
  <dcterms:modified xsi:type="dcterms:W3CDTF">2025-11-14T17:49:56Z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0x010100D81E80E60BA603448203B59746583E13</vt:lpwstr>
  </property>
</Properties>
</file>